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08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96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0556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1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7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5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7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55EA8-8035-4577-B48D-DA171702BC93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5102C4-45EA-4AD9-9A9E-F3BF34D15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5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E50E-2BA3-EEC2-8D24-1859694C2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86440"/>
            <a:ext cx="7766936" cy="1883884"/>
          </a:xfrm>
        </p:spPr>
        <p:txBody>
          <a:bodyPr/>
          <a:lstStyle/>
          <a:p>
            <a:r>
              <a:rPr lang="en-US" dirty="0"/>
              <a:t>SQL for E-Commerce &amp; Logistics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3335E-A3F6-F0B7-37A3-194E7DC24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183" y="2291509"/>
            <a:ext cx="9061973" cy="4280051"/>
          </a:xfrm>
        </p:spPr>
        <p:txBody>
          <a:bodyPr/>
          <a:lstStyle/>
          <a:p>
            <a:r>
              <a:rPr lang="it-IT" dirty="0"/>
              <a:t>Practical Lab: Brazilian E-Commerce (Olist) Dataset</a:t>
            </a:r>
          </a:p>
          <a:p>
            <a:r>
              <a:rPr lang="en-US" b="1" dirty="0"/>
              <a:t>Tools:</a:t>
            </a:r>
            <a:r>
              <a:rPr lang="en-US" dirty="0"/>
              <a:t> XAMPP (MySQL), phpMyAdmin, Google Looker Studio</a:t>
            </a:r>
          </a:p>
          <a:p>
            <a:endParaRPr lang="en-US" dirty="0"/>
          </a:p>
          <a:p>
            <a:pPr algn="l"/>
            <a:r>
              <a:rPr lang="en-US" sz="2000" u="sng" dirty="0"/>
              <a:t>ROLL NUMBERS</a:t>
            </a:r>
            <a:r>
              <a:rPr lang="en-US" sz="2000" dirty="0"/>
              <a:t>: </a:t>
            </a:r>
            <a:r>
              <a:rPr lang="en-US" sz="2000" b="1" dirty="0"/>
              <a:t>202410072</a:t>
            </a:r>
          </a:p>
          <a:p>
            <a:pPr algn="l"/>
            <a:r>
              <a:rPr lang="en-US" sz="2000" b="1" dirty="0"/>
              <a:t>                        202312598</a:t>
            </a:r>
          </a:p>
          <a:p>
            <a:pPr algn="l"/>
            <a:r>
              <a:rPr lang="en-US" sz="2000" b="1" dirty="0"/>
              <a:t>                        202410327</a:t>
            </a:r>
          </a:p>
          <a:p>
            <a:pPr algn="l"/>
            <a:r>
              <a:rPr lang="en-US" sz="2000" b="1" dirty="0"/>
              <a:t>                        202411162</a:t>
            </a:r>
          </a:p>
          <a:p>
            <a:pPr algn="l"/>
            <a:r>
              <a:rPr lang="en-US" sz="2000" b="1" dirty="0"/>
              <a:t>                        202410323</a:t>
            </a:r>
          </a:p>
          <a:p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890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733F-6068-4E28-EA42-99578BAD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550988"/>
          </a:xfrm>
        </p:spPr>
        <p:txBody>
          <a:bodyPr/>
          <a:lstStyle/>
          <a:p>
            <a:r>
              <a:rPr lang="en-US" dirty="0"/>
              <a:t>Part 5 - Dashboard KPIs (Business &amp; Logistics)</a:t>
            </a:r>
          </a:p>
        </p:txBody>
      </p:sp>
    </p:spTree>
    <p:extLst>
      <p:ext uri="{BB962C8B-B14F-4D97-AF65-F5344CB8AC3E}">
        <p14:creationId xmlns:p14="http://schemas.microsoft.com/office/powerpoint/2010/main" val="258237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5DF5-C692-0F35-8FB5-EC0F0A35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Overview:</a:t>
            </a:r>
            <a:r>
              <a:rPr lang="en-US" dirty="0"/>
              <a:t> Total Orders and Total Revenue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1EC68-5DBD-5316-0F5A-7EC50276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7012958" cy="3881437"/>
          </a:xfrm>
        </p:spPr>
      </p:pic>
    </p:spTree>
    <p:extLst>
      <p:ext uri="{BB962C8B-B14F-4D97-AF65-F5344CB8AC3E}">
        <p14:creationId xmlns:p14="http://schemas.microsoft.com/office/powerpoint/2010/main" val="2326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A5E5EC-D3E3-B202-E524-B8891EB59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1930400"/>
            <a:ext cx="6384995" cy="3980077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F32C58E-5C21-0D18-5132-F8D5573C8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7333" y="808335"/>
            <a:ext cx="90064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Logistics Performance: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Average Delivery Time (Days) </a:t>
            </a: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On-Time Delivery Rate vs. Late Deliveries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8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A903FA-DAB1-2F5E-EA6A-CB6A5A177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1721922"/>
            <a:ext cx="6972181" cy="4526478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D0DB708-6310-3008-B5D2-F92D36DBD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&amp; Financials: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Rating and Orders by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8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3664-A494-2997-2F58-0F5C762B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SELLER AND PRODUCT PERFORMANCE : Revenue per Seller and Top 5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1CEEB-780D-1CE5-0F8B-FB4FBBA0E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6847705" cy="4565137"/>
          </a:xfrm>
        </p:spPr>
      </p:pic>
    </p:spTree>
    <p:extLst>
      <p:ext uri="{BB962C8B-B14F-4D97-AF65-F5344CB8AC3E}">
        <p14:creationId xmlns:p14="http://schemas.microsoft.com/office/powerpoint/2010/main" val="93218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08D3-4001-CE14-C7EB-FD12DC5C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PAYEMENT AND FINANCIAL INSIGHTS : Payment Method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6CBA3-232D-A41B-6AFC-2A5BB13AE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312295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D5ED-149E-0A55-A94D-4BBAE95C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6 - System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72E2A-8A35-350D-1D3F-8BE0CAD32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94" y="1178806"/>
            <a:ext cx="7612655" cy="5177928"/>
          </a:xfrm>
        </p:spPr>
      </p:pic>
    </p:spTree>
    <p:extLst>
      <p:ext uri="{BB962C8B-B14F-4D97-AF65-F5344CB8AC3E}">
        <p14:creationId xmlns:p14="http://schemas.microsoft.com/office/powerpoint/2010/main" val="154918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45CA-EBC3-3193-90EE-8757E4B0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7 - Discussion &amp; Assessment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FBFDDA-463D-901D-B681-6766E60C9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is SQL critical for logistics optimization?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does late delivery affect customer satisfaction?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KPI would you improve first as a manager?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does this system reflect real DHL/FedEx operations?</a:t>
            </a:r>
          </a:p>
        </p:txBody>
      </p:sp>
    </p:spTree>
    <p:extLst>
      <p:ext uri="{BB962C8B-B14F-4D97-AF65-F5344CB8AC3E}">
        <p14:creationId xmlns:p14="http://schemas.microsoft.com/office/powerpoint/2010/main" val="144087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9219-64C9-86F2-A4FA-5FE3C255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6FD5A1-2864-9878-1330-FBA69AABF1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Management: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Import real-world CSV datasets and design relational tables/keys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SQL joins to integrate various business systems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 business KPIs and build management dashboards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Explain SQL's role in supporting logistics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201460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9C50-56DF-7B55-2162-39E031E2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FD1F23-62D9-3EEC-6D27-20385BE725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Required Software: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XAMPP (Apache + MySQL)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Browser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Brazilian E-Commerce Dataset from Kaggle</a:t>
            </a:r>
          </a:p>
        </p:txBody>
      </p:sp>
    </p:spTree>
    <p:extLst>
      <p:ext uri="{BB962C8B-B14F-4D97-AF65-F5344CB8AC3E}">
        <p14:creationId xmlns:p14="http://schemas.microsoft.com/office/powerpoint/2010/main" val="96608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1643-118F-8B40-A1C4-2EE490DC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Database Setup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A4E21-3B8E-A6FF-59B0-08193E4713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 Initialization: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XAMPP Control Panel and start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Apache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phpMyAdmin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your browser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Initialization SQL: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 DATABASE ecommerce_db;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 ecommerce_db;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36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2889-9E8D-C0D6-2CE9-C99D93A3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&amp; 3 - Table Creation &amp; Data Import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6B737A-B9F8-A98F-D525-96F384AA7A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Systems (Tables):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Customer's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Items (Logistics &amp; Fulfillment)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Payments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Reviews (Customer Satisfaction)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Process: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 table → Click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Choose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CSV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→ Click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85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F4EA-465E-5938-ECAB-0C7C1556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4 - Data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D4023-A40F-EB80-44DB-7B0C79F67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422428"/>
          </a:xfrm>
        </p:spPr>
        <p:txBody>
          <a:bodyPr/>
          <a:lstStyle/>
          <a:p>
            <a:r>
              <a:rPr lang="en-US" b="1" dirty="0"/>
              <a:t>Validation Queries:</a:t>
            </a:r>
            <a:r>
              <a:rPr lang="en-US" dirty="0"/>
              <a:t> Use SELECT COUNT(*) to ensure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16072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41C-F44F-79E6-8AFE-8052421C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9217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Table to Check:</a:t>
            </a:r>
            <a:br>
              <a:rPr lang="en-US" dirty="0"/>
            </a:br>
            <a:r>
              <a:rPr lang="en-US" dirty="0"/>
              <a:t>orders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77EC2-58EE-D805-988C-05F10501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81063"/>
            <a:ext cx="8596312" cy="4364653"/>
          </a:xfrm>
        </p:spPr>
      </p:pic>
    </p:spTree>
    <p:extLst>
      <p:ext uri="{BB962C8B-B14F-4D97-AF65-F5344CB8AC3E}">
        <p14:creationId xmlns:p14="http://schemas.microsoft.com/office/powerpoint/2010/main" val="47084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38AD-556F-7DF6-12FC-67B70F33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Table to Check:</a:t>
            </a:r>
            <a:br>
              <a:rPr lang="en-US" dirty="0"/>
            </a:br>
            <a:r>
              <a:rPr lang="en-US" dirty="0"/>
              <a:t>customers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B8EFB-3549-48B6-18E3-771A2FF7A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09284"/>
            <a:ext cx="8596312" cy="4223717"/>
          </a:xfrm>
        </p:spPr>
      </p:pic>
    </p:spTree>
    <p:extLst>
      <p:ext uri="{BB962C8B-B14F-4D97-AF65-F5344CB8AC3E}">
        <p14:creationId xmlns:p14="http://schemas.microsoft.com/office/powerpoint/2010/main" val="37511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66C9-A6AB-AE12-82B3-3F67E7F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Table to Check:</a:t>
            </a:r>
            <a:br>
              <a:rPr lang="en-US" dirty="0"/>
            </a:br>
            <a:r>
              <a:rPr lang="en-US" dirty="0" err="1"/>
              <a:t>order_items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67DD2-22CB-B130-4A46-3ED43B20B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10221"/>
            <a:ext cx="8596312" cy="4156680"/>
          </a:xfrm>
        </p:spPr>
      </p:pic>
    </p:spTree>
    <p:extLst>
      <p:ext uri="{BB962C8B-B14F-4D97-AF65-F5344CB8AC3E}">
        <p14:creationId xmlns:p14="http://schemas.microsoft.com/office/powerpoint/2010/main" val="25715035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Words>342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Unicode MS</vt:lpstr>
      <vt:lpstr>Trebuchet MS</vt:lpstr>
      <vt:lpstr>Wingdings 3</vt:lpstr>
      <vt:lpstr>Facet</vt:lpstr>
      <vt:lpstr>SQL for E-Commerce &amp; Logistics Analytics</vt:lpstr>
      <vt:lpstr>Lab Objectives</vt:lpstr>
      <vt:lpstr>Environment Setup</vt:lpstr>
      <vt:lpstr>Part 1 - Database Setup</vt:lpstr>
      <vt:lpstr>Part 2 &amp; 3 - Table Creation &amp; Data Import</vt:lpstr>
      <vt:lpstr>Part 4 - Data Verification</vt:lpstr>
      <vt:lpstr>Key Table to Check: orders  </vt:lpstr>
      <vt:lpstr>Key Table to Check: customers </vt:lpstr>
      <vt:lpstr>Key Table to Check: order_items </vt:lpstr>
      <vt:lpstr>Part 5 - Dashboard KPIs (Business &amp; Logistics)</vt:lpstr>
      <vt:lpstr>Business Overview: Total Orders and Total Revenue</vt:lpstr>
      <vt:lpstr>Logistics Performance:  Average Delivery Time (Days)  On-Time Delivery Rate vs. Late Deliveries </vt:lpstr>
      <vt:lpstr>Customer &amp; Financials:  Average Rating and Orders by Region </vt:lpstr>
      <vt:lpstr>SELLER AND PRODUCT PERFORMANCE : Revenue per Seller and Top 5 Products</vt:lpstr>
      <vt:lpstr>PAYEMENT AND FINANCIAL INSIGHTS : Payment Method Distribution</vt:lpstr>
      <vt:lpstr>Part 6 - System Integration</vt:lpstr>
      <vt:lpstr>Part 7 - Discussion &amp; Assessment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created xsi:type="dcterms:W3CDTF">2026-01-22T11:10:30Z</dcterms:created>
  <dcterms:modified xsi:type="dcterms:W3CDTF">2026-01-22T12:21:43Z</dcterms:modified>
</cp:coreProperties>
</file>